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D389B-760B-44AD-9BE1-22C6CFD4D27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347B-6151-4133-B74A-24F80273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8347B-6151-4133-B74A-24F8027312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4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AA3B-367C-4432-A9FE-C69745FF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3A76A-00C1-1BE0-78CC-BB87C2330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D9DBB-0EA7-D94C-3815-5BC567CF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A77D-BC96-FD9F-6087-DAF3693A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8A1E-1FFA-1E7A-50AE-131891E5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5F80-D8C8-1B9C-A187-C1F54C90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36755-1385-5094-6F55-8276CB597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4703-9DD4-3C1C-4989-A81C5D5B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A040A-E262-86C8-8AE7-84304CBE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B54A-9734-38E1-8293-5A1A14C2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79F84-DBA5-F44F-A1F1-8FA7F78C5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C0631-A97C-F14C-A931-8ECC4E31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BA51-9691-DB02-B68E-272C9ADE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3D2D0-5462-5567-D86F-9A26E5DC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19DAC-6DDF-52BE-A6EB-262056E8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A8F3-171D-6796-9DB7-891B5EC2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D11D0-6B7A-F6D2-FB9E-9679BAB60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DFB2A-55D9-6913-28A7-7B811301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3F6D4-7804-E90D-1B4E-93C5E6ED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69E4C-9BCE-2615-C6D1-BBC558AC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A4AD-05E8-2D19-4A87-CBBB8F73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9F823-096F-41BB-93C8-C90412CD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27ADB-AD9B-A4E2-A84C-2F66A69C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296D1-392C-E6DE-BD8A-6915B0EE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D239-2131-F2BB-C7FA-FFBEBF21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4892-5C52-B05F-CD34-1A9CB111B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518F-1E78-2674-0200-6DFAF81B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4E5AB-76C4-2464-C8F6-9BFCAAD03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C5CD2-5EF1-5382-43ED-0DF83DE4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BC5E3-E1D1-3D60-A69B-DA269172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C24-8830-CE91-B96D-D342E3E5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0F1B-CE3B-2BE0-4821-FE76C8CF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D7EA4-5891-410D-8E46-7376CEFBA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6A4E7-AAA7-DBAB-F2EE-4893AFC00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65D47-82C7-CEA2-F1D9-AC16C2DA0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4FA38-560C-7BC8-AD2D-0FAAA9E09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EAF1B-C2C7-31D4-4683-63319832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C5E4A-28DF-1CAC-13EF-8E8A269C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5C291-BD42-A1F5-D29E-E09AAE1C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D253-8019-782B-5428-B2ADE606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24B6C-8A2C-94F5-ED0B-0F2D33D4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9C59A-E8B0-E0F5-707E-3CEE37D1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A1EEF-302C-8BF4-D03A-300E8C2E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43A26-00B5-C72F-BBA9-298E131B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6CDCE-D7E6-E579-DD58-1C87EC67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5730D-AB68-7B6F-0270-0F91F2BD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CCEE-C698-8219-210A-A9E082B4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F61D-4C6C-F6DB-5A73-5FC9B739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3A735-26F3-FEE6-828C-29BD04596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AD547-4EA8-D1C5-D7EA-25EB4597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DB353-BEC6-2076-E5C2-5B58B51A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6FAF-772C-37A1-5189-8660A5F5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5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4FCF-A25C-7042-CC64-EF7B88FA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96CA1-0B42-6B4E-F4DD-1DCFA009B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1A53A-F139-4A28-12B4-A94A0A12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19FFD-4061-36BC-D1A9-45E1C6AF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8FC11-E364-D9FE-D68B-DEBA3633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3A8EA-A772-828F-7F54-9212D554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C61B8-5B14-0353-9F4A-0A921E94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555B1-F1AB-C7B4-6BE5-066C12C4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B0BA-484A-2768-F631-14C9D67D2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32D01-D098-4EFE-894A-EF77617A46B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4DBE-0E16-EA42-20B0-C9EA8409D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C184-BCE4-C5CA-ABC9-23A2EA9B6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2EC92-851B-4280-BAC3-E87F986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21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9385ED-FAB7-E8E5-EE32-AB20ADC4C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" y="0"/>
            <a:ext cx="12140922" cy="6603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CF8635-8B49-058E-FA41-65EE0A2E3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743" y="1436914"/>
            <a:ext cx="8632371" cy="2080305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Flags of the World in Food</a:t>
            </a:r>
          </a:p>
        </p:txBody>
      </p:sp>
    </p:spTree>
    <p:extLst>
      <p:ext uri="{BB962C8B-B14F-4D97-AF65-F5344CB8AC3E}">
        <p14:creationId xmlns:p14="http://schemas.microsoft.com/office/powerpoint/2010/main" val="77010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orea">
            <a:extLst>
              <a:ext uri="{FF2B5EF4-FFF2-40B4-BE49-F238E27FC236}">
                <a16:creationId xmlns:a16="http://schemas.microsoft.com/office/drawing/2014/main" id="{77A8F1BB-779B-5666-0E7E-66D138D36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AEB4A-1220-908F-BC1E-B17492A2F75F}"/>
              </a:ext>
            </a:extLst>
          </p:cNvPr>
          <p:cNvSpPr txBox="1"/>
          <p:nvPr/>
        </p:nvSpPr>
        <p:spPr>
          <a:xfrm>
            <a:off x="526868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Morocco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643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">
            <a:extLst>
              <a:ext uri="{FF2B5EF4-FFF2-40B4-BE49-F238E27FC236}">
                <a16:creationId xmlns:a16="http://schemas.microsoft.com/office/drawing/2014/main" id="{437AC589-762C-A511-1292-17EDCEE599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8B71A-F45F-EF35-FA37-83D026CF7FDE}"/>
              </a:ext>
            </a:extLst>
          </p:cNvPr>
          <p:cNvSpPr txBox="1"/>
          <p:nvPr/>
        </p:nvSpPr>
        <p:spPr>
          <a:xfrm>
            <a:off x="526868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Spain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57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itzerland">
            <a:extLst>
              <a:ext uri="{FF2B5EF4-FFF2-40B4-BE49-F238E27FC236}">
                <a16:creationId xmlns:a16="http://schemas.microsoft.com/office/drawing/2014/main" id="{8CF99C9B-BCB0-EE33-ACA7-1BFB93AF57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A0DBE-5C83-229F-3BBC-1D4E682EF784}"/>
              </a:ext>
            </a:extLst>
          </p:cNvPr>
          <p:cNvSpPr txBox="1"/>
          <p:nvPr/>
        </p:nvSpPr>
        <p:spPr>
          <a:xfrm>
            <a:off x="4860759" y="6027003"/>
            <a:ext cx="328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Switzerland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78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etnam">
            <a:extLst>
              <a:ext uri="{FF2B5EF4-FFF2-40B4-BE49-F238E27FC236}">
                <a16:creationId xmlns:a16="http://schemas.microsoft.com/office/drawing/2014/main" id="{0DD4C950-91F8-B51E-79BB-169304BB3B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83CAE-9529-1439-67E9-5F4E5A26991A}"/>
              </a:ext>
            </a:extLst>
          </p:cNvPr>
          <p:cNvSpPr txBox="1"/>
          <p:nvPr/>
        </p:nvSpPr>
        <p:spPr>
          <a:xfrm>
            <a:off x="5108264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Vietnam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44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stralia">
            <a:extLst>
              <a:ext uri="{FF2B5EF4-FFF2-40B4-BE49-F238E27FC236}">
                <a16:creationId xmlns:a16="http://schemas.microsoft.com/office/drawing/2014/main" id="{44EBA48E-305F-9435-C000-A236F6DA8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-116123"/>
            <a:ext cx="10256157" cy="6974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F4808-8B08-A4BA-6A25-E63F351CF4D1}"/>
              </a:ext>
            </a:extLst>
          </p:cNvPr>
          <p:cNvSpPr txBox="1"/>
          <p:nvPr/>
        </p:nvSpPr>
        <p:spPr>
          <a:xfrm>
            <a:off x="526868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Australia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298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zil">
            <a:extLst>
              <a:ext uri="{FF2B5EF4-FFF2-40B4-BE49-F238E27FC236}">
                <a16:creationId xmlns:a16="http://schemas.microsoft.com/office/drawing/2014/main" id="{FA378A43-A733-28D7-050F-CFE6667EC9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FBC32-6B06-01C6-BBF4-B38936946BC3}"/>
              </a:ext>
            </a:extLst>
          </p:cNvPr>
          <p:cNvSpPr txBox="1"/>
          <p:nvPr/>
        </p:nvSpPr>
        <p:spPr>
          <a:xfrm>
            <a:off x="526868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Brazil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54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ce">
            <a:extLst>
              <a:ext uri="{FF2B5EF4-FFF2-40B4-BE49-F238E27FC236}">
                <a16:creationId xmlns:a16="http://schemas.microsoft.com/office/drawing/2014/main" id="{6D7CEDF5-7B59-C97D-A6C1-D2B98375C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BEADF2-3F8C-EB0E-3F00-C4D374E4CA71}"/>
              </a:ext>
            </a:extLst>
          </p:cNvPr>
          <p:cNvSpPr txBox="1"/>
          <p:nvPr/>
        </p:nvSpPr>
        <p:spPr>
          <a:xfrm>
            <a:off x="526868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France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310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ce">
            <a:extLst>
              <a:ext uri="{FF2B5EF4-FFF2-40B4-BE49-F238E27FC236}">
                <a16:creationId xmlns:a16="http://schemas.microsoft.com/office/drawing/2014/main" id="{25E5B005-08BA-BD3F-BC8F-3DDAAB93E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388D6-E06B-ED59-EF35-39D399294347}"/>
              </a:ext>
            </a:extLst>
          </p:cNvPr>
          <p:cNvSpPr txBox="1"/>
          <p:nvPr/>
        </p:nvSpPr>
        <p:spPr>
          <a:xfrm>
            <a:off x="526868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Greece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85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ia">
            <a:extLst>
              <a:ext uri="{FF2B5EF4-FFF2-40B4-BE49-F238E27FC236}">
                <a16:creationId xmlns:a16="http://schemas.microsoft.com/office/drawing/2014/main" id="{166291F8-FC0D-C3C2-A0BD-15B3F5D4E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B8BF9-62C0-0E4B-FF20-7091A374A7E1}"/>
              </a:ext>
            </a:extLst>
          </p:cNvPr>
          <p:cNvSpPr txBox="1"/>
          <p:nvPr/>
        </p:nvSpPr>
        <p:spPr>
          <a:xfrm>
            <a:off x="5445148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India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37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aly">
            <a:extLst>
              <a:ext uri="{FF2B5EF4-FFF2-40B4-BE49-F238E27FC236}">
                <a16:creationId xmlns:a16="http://schemas.microsoft.com/office/drawing/2014/main" id="{BB93F2F2-0F98-875C-42BF-3FDEB07D3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9991D-51CD-DEFF-A740-B0E498ADF519}"/>
              </a:ext>
            </a:extLst>
          </p:cNvPr>
          <p:cNvSpPr txBox="1"/>
          <p:nvPr/>
        </p:nvSpPr>
        <p:spPr>
          <a:xfrm>
            <a:off x="565369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Italy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57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pan">
            <a:extLst>
              <a:ext uri="{FF2B5EF4-FFF2-40B4-BE49-F238E27FC236}">
                <a16:creationId xmlns:a16="http://schemas.microsoft.com/office/drawing/2014/main" id="{C6FB58F4-4659-97F6-2291-991453ACB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AF8AB7-7888-A64A-44AF-36159E893697}"/>
              </a:ext>
            </a:extLst>
          </p:cNvPr>
          <p:cNvSpPr txBox="1"/>
          <p:nvPr/>
        </p:nvSpPr>
        <p:spPr>
          <a:xfrm>
            <a:off x="526868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Japan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48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banon">
            <a:extLst>
              <a:ext uri="{FF2B5EF4-FFF2-40B4-BE49-F238E27FC236}">
                <a16:creationId xmlns:a16="http://schemas.microsoft.com/office/drawing/2014/main" id="{DDCDB608-3A6D-7EA3-6413-763175FA7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9F581-48A8-EC26-E734-667A0A792B55}"/>
              </a:ext>
            </a:extLst>
          </p:cNvPr>
          <p:cNvSpPr txBox="1"/>
          <p:nvPr/>
        </p:nvSpPr>
        <p:spPr>
          <a:xfrm>
            <a:off x="5268685" y="6027003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</a:rPr>
              <a:t>Morocco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282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</Words>
  <Application>Microsoft Office PowerPoint</Application>
  <PresentationFormat>Widescreen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Flags of the World in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French</dc:creator>
  <cp:lastModifiedBy>Mark French</cp:lastModifiedBy>
  <cp:revision>1</cp:revision>
  <dcterms:created xsi:type="dcterms:W3CDTF">2025-04-30T05:25:46Z</dcterms:created>
  <dcterms:modified xsi:type="dcterms:W3CDTF">2025-04-30T05:54:01Z</dcterms:modified>
</cp:coreProperties>
</file>